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baf4c4cd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baf4c4cd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baf4c4cd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baf4c4cd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baf4c4cd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baf4c4cd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baf4c4cdd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baf4c4cd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hyperlink" Target="http://www.iupa.edu.ar" TargetMode="External"/><Relationship Id="rId5" Type="http://schemas.openxmlformats.org/officeDocument/2006/relationships/hyperlink" Target="mailto:bienestar@iupa.edu.ar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hyperlink" Target="mailto:bienestar@iupa.edu.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8268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72875" y="802575"/>
            <a:ext cx="5795700" cy="40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ACTO VIRTUAL ENTREGA DE BECAS DE AYUDA ECONÓMICA IUPA 2021</a:t>
            </a:r>
            <a:endParaRPr b="1" sz="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9" y="0"/>
            <a:ext cx="913554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431650" y="302925"/>
            <a:ext cx="6063600" cy="50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DECLARACIÓN JURADA DE ACEPTACIÓN A BAE </a:t>
            </a:r>
            <a:endParaRPr b="1" sz="3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-"/>
            </a:pPr>
            <a:r>
              <a:rPr b="1"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Paso 1</a:t>
            </a: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Descargar la Declaración Jurada del correo electrónico recibido o desde la página web institucional </a:t>
            </a:r>
            <a:r>
              <a:rPr lang="es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www.iupa.edu.ar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-"/>
            </a:pPr>
            <a:r>
              <a:rPr b="1"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Paso 2</a:t>
            </a: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Imprimirla y completar </a:t>
            </a:r>
            <a:r>
              <a:rPr b="1"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puño y letra</a:t>
            </a: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datos solicitados. IMPORTANTE: FIRMAR, ACLARAR Y AGREGAR EL DNI </a:t>
            </a:r>
            <a:r>
              <a:rPr b="1"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PUÑO Y LETRA</a:t>
            </a: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-"/>
            </a:pPr>
            <a:r>
              <a:rPr b="1"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Paso 3</a:t>
            </a: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Sacarle una foto y enviarla al correo electrónico </a:t>
            </a:r>
            <a:r>
              <a:rPr lang="es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bienestar@iupa.edu.ar</a:t>
            </a:r>
            <a:r>
              <a:rPr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FECHA LÍMITE DE LA RECEPCIÓN: Martes 8 de junio a las 18 hs.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9" y="0"/>
            <a:ext cx="913554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387575" y="640925"/>
            <a:ext cx="6035100" cy="43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ENTREGA DE 401 BECAS</a:t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$3.000 por mes.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el mes de </a:t>
            </a:r>
            <a:r>
              <a:rPr b="1" lang="e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JUNIO</a:t>
            </a:r>
            <a:r>
              <a:rPr lang="e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abonarán los tres primeros meses (abril, mayo y junio).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9" y="0"/>
            <a:ext cx="913554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415975" y="370650"/>
            <a:ext cx="5795700" cy="44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BANCO PATAGONIA</a:t>
            </a:r>
            <a:endParaRPr b="1" sz="4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63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Char char="-"/>
            </a:pPr>
            <a:r>
              <a:rPr b="1" lang="es" sz="3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NUEVAS CUENTAS</a:t>
            </a:r>
            <a:endParaRPr b="1" sz="3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Estudiantes que no tengan cuenta van a recibir la tarjeta en su domicilio.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63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Char char="-"/>
            </a:pPr>
            <a:r>
              <a:rPr b="1" lang="es" sz="3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CUENTAS ACTIVAS</a:t>
            </a:r>
            <a:endParaRPr b="1" sz="3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Estudiantes que tienen cuenta usarán las mismas tarjetas.</a:t>
            </a:r>
            <a:r>
              <a:rPr lang="es" sz="3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9" y="0"/>
            <a:ext cx="913554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372875" y="529600"/>
            <a:ext cx="5795700" cy="44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EQUIPO TÉCNICO </a:t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-"/>
            </a:pPr>
            <a:r>
              <a:rPr lang="e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Sheila Schmidt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-"/>
            </a:pPr>
            <a:r>
              <a:rPr lang="e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Lara Prytula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-"/>
            </a:pPr>
            <a:r>
              <a:rPr lang="e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Javier Merlo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-"/>
            </a:pPr>
            <a:r>
              <a:rPr lang="e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Diego Benavídez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-"/>
            </a:pPr>
            <a:r>
              <a:rPr lang="e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Teresa Fernández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bienestar@iupa.edu.ar</a:t>
            </a:r>
            <a:endParaRPr sz="3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