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36" r:id="rId2"/>
    <p:sldId id="337" r:id="rId3"/>
    <p:sldId id="338" r:id="rId4"/>
    <p:sldId id="339" r:id="rId5"/>
    <p:sldId id="258" r:id="rId6"/>
    <p:sldId id="317" r:id="rId7"/>
    <p:sldId id="318" r:id="rId8"/>
    <p:sldId id="341" r:id="rId9"/>
    <p:sldId id="320" r:id="rId10"/>
    <p:sldId id="342" r:id="rId11"/>
    <p:sldId id="322" r:id="rId12"/>
    <p:sldId id="343" r:id="rId13"/>
    <p:sldId id="324" r:id="rId14"/>
    <p:sldId id="325" r:id="rId15"/>
    <p:sldId id="344" r:id="rId16"/>
    <p:sldId id="345" r:id="rId17"/>
    <p:sldId id="346" r:id="rId18"/>
    <p:sldId id="329" r:id="rId19"/>
    <p:sldId id="347" r:id="rId20"/>
    <p:sldId id="331" r:id="rId21"/>
    <p:sldId id="348" r:id="rId22"/>
    <p:sldId id="333" r:id="rId23"/>
    <p:sldId id="349" r:id="rId24"/>
    <p:sldId id="335" r:id="rId25"/>
    <p:sldId id="340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028E113-DA52-4A1D-8B8A-EB217D4DC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073D681-0243-4F05-A977-531F995D5C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D8E8808-6902-4EF5-B51B-4027DD6E0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04F6-7A9C-44D5-A084-FEA8A18C64B0}" type="datetimeFigureOut">
              <a:rPr lang="es-AR" smtClean="0"/>
              <a:t>2/3/2021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53C212B-4854-47E4-9E24-B86C3BB11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9FF8F0A-B6A1-494F-8367-00CD5851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17B5-815E-4DBE-B6A6-2E5A484C681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9602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057873B-1BD4-4383-A553-BB32BF39F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1873C669-7B63-45FE-8DA7-207E54EED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B8CB648-C2A0-4AAB-B3AC-000A4E733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04F6-7A9C-44D5-A084-FEA8A18C64B0}" type="datetimeFigureOut">
              <a:rPr lang="es-AR" smtClean="0"/>
              <a:t>2/3/2021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C2B7E5A-E513-4B60-9DE9-EEAD16D3B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B74EDCD-599A-45A1-AD59-A7AC02F3E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17B5-815E-4DBE-B6A6-2E5A484C681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4913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0E46F5AE-4610-4E4C-A5F0-6DCBC4B1DB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A3D0A0FC-6163-4F17-AC02-411CD76661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6853442-A529-4BA7-903B-56BD7D88A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04F6-7A9C-44D5-A084-FEA8A18C64B0}" type="datetimeFigureOut">
              <a:rPr lang="es-AR" smtClean="0"/>
              <a:t>2/3/2021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D7FCBA5-5E5C-4414-A983-F9EB44D97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A22C241-C368-4AE6-BE19-F169193C8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17B5-815E-4DBE-B6A6-2E5A484C681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6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0DF9EC3-9204-4FD7-A99F-D4B4E2D58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EFF9E0C-13F4-4F0E-A355-688739760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DAD6CB3-60FF-426F-8C92-FEEBFB459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04F6-7A9C-44D5-A084-FEA8A18C64B0}" type="datetimeFigureOut">
              <a:rPr lang="es-AR" smtClean="0"/>
              <a:t>2/3/2021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86683D8-4AF8-4C2B-AAAE-C5A79AFC3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A2CA72B-3C5B-49FF-BE72-F455C9F70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17B5-815E-4DBE-B6A6-2E5A484C681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8662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FFFBB97-DE60-4B63-A894-B50DE4C1F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9FCF475-3393-4AB2-817C-17EDE1847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B98894D-48D3-4799-8E63-301AE8A3A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04F6-7A9C-44D5-A084-FEA8A18C64B0}" type="datetimeFigureOut">
              <a:rPr lang="es-AR" smtClean="0"/>
              <a:t>2/3/2021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F3F1536-AEEF-4362-9C9F-7A3CE7E65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489DC13-6117-45E1-B7C4-A8844DE69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17B5-815E-4DBE-B6A6-2E5A484C681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1708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3B85F2C-AF13-4347-BD94-4174E73B5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833D386-7354-4222-8C75-08BBAF0935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F763BA97-3EC9-48CA-8B7F-63F3A4488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EE00B487-59F1-492A-A9F4-53AD09D32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04F6-7A9C-44D5-A084-FEA8A18C64B0}" type="datetimeFigureOut">
              <a:rPr lang="es-AR" smtClean="0"/>
              <a:t>2/3/2021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9D027E0-51BD-4CFB-89FB-281ECE261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3E6CCF7A-AD46-44D3-B980-519E4A4AD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17B5-815E-4DBE-B6A6-2E5A484C681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593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3D0A07D-5180-4306-BAC3-BE963FEE2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C032B1B-48D3-4ED9-AD59-CA1000A6D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9B1110EB-0298-4EB7-BD16-8556F3800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A135DF63-B2AE-4D58-AB0C-26E45501B3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8EBB27AB-CBEE-476E-9B27-4FDA1BC876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5A039968-AEEE-4FBE-873B-BE24889B5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04F6-7A9C-44D5-A084-FEA8A18C64B0}" type="datetimeFigureOut">
              <a:rPr lang="es-AR" smtClean="0"/>
              <a:t>2/3/2021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DCFE4458-C9FB-4AA7-B3F6-424F2EB00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44215599-F8ED-4F2E-9DA2-637813E5B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17B5-815E-4DBE-B6A6-2E5A484C681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9815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19350D5-7B1F-4FC3-BEB1-DA1D3F68B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4B3AA654-0D32-4FE7-A9B7-F8CB30DDD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04F6-7A9C-44D5-A084-FEA8A18C64B0}" type="datetimeFigureOut">
              <a:rPr lang="es-AR" smtClean="0"/>
              <a:t>2/3/2021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18D1A90B-ECE1-420C-AD1E-80E237305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4620E171-A666-4AF7-8A68-B01716930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17B5-815E-4DBE-B6A6-2E5A484C681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88702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CC09A64E-FA50-4EB7-A173-071C882D8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04F6-7A9C-44D5-A084-FEA8A18C64B0}" type="datetimeFigureOut">
              <a:rPr lang="es-AR" smtClean="0"/>
              <a:t>2/3/2021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F1C47464-372A-4174-B4B7-324A0ABA9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4923D63B-8AB4-4E95-89AE-EF94C3F17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17B5-815E-4DBE-B6A6-2E5A484C681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4942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DCC94E7-B111-4708-86D1-28ED47E13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360A6B7-4DA7-46AC-AD94-00B60CFA8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4B2DFAF-A234-4705-9FDE-0C925E415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425EDA9-3DEC-4B54-9DF3-150B1637F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04F6-7A9C-44D5-A084-FEA8A18C64B0}" type="datetimeFigureOut">
              <a:rPr lang="es-AR" smtClean="0"/>
              <a:t>2/3/2021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C0F0D6A-1C2D-418F-8D8B-4C77F075D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DA139DE-4283-418A-B2E8-D2C1361DF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17B5-815E-4DBE-B6A6-2E5A484C681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9508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33F50D1-7DB3-4A4A-8658-573FE9B15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8747B592-098A-47E1-883B-7A64F5F143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ADAF0A0-60B2-4009-BF58-68307EC45F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0AFD2D0B-05F0-4173-87A2-DCDD9B562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04F6-7A9C-44D5-A084-FEA8A18C64B0}" type="datetimeFigureOut">
              <a:rPr lang="es-AR" smtClean="0"/>
              <a:t>2/3/2021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C35CFD1-B7D0-443E-B0EB-EDABE3A43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5403A6D-0057-4C6D-8368-DDF710485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17B5-815E-4DBE-B6A6-2E5A484C681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799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343DB063-2508-48DD-907D-5CD5E0E79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0B6D304-A103-4422-9B66-CF8D9B68E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2B3802B-B582-4504-A846-955BD9117C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604F6-7A9C-44D5-A084-FEA8A18C64B0}" type="datetimeFigureOut">
              <a:rPr lang="es-AR" smtClean="0"/>
              <a:t>2/3/2021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3845685-4353-490E-8D62-C7E2FCD0A1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8FE8EF5-1D8B-40B0-A5D1-999E2F189D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117B5-815E-4DBE-B6A6-2E5A484C681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45263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4A65694-87D0-4F86-A907-0E7F3C0EE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2"/>
            <a:ext cx="9144000" cy="68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2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BAE8E50-02FC-4544-A720-CF3B996B5C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2" r="12818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2D1CBE1A-CF12-4394-AC14-0B8961CF202D}"/>
              </a:ext>
            </a:extLst>
          </p:cNvPr>
          <p:cNvSpPr/>
          <p:nvPr/>
        </p:nvSpPr>
        <p:spPr>
          <a:xfrm>
            <a:off x="683568" y="692696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AR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[Problemáticas de estudio]</a:t>
            </a:r>
            <a:endParaRPr lang="es-ES" sz="2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56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025" y="134076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[...]</a:t>
            </a:r>
          </a:p>
        </p:txBody>
      </p:sp>
    </p:spTree>
    <p:extLst>
      <p:ext uri="{BB962C8B-B14F-4D97-AF65-F5344CB8AC3E}">
        <p14:creationId xmlns:p14="http://schemas.microsoft.com/office/powerpoint/2010/main" val="15689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77E78015-EB04-4EA9-A54F-1162CCB788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2" r="12818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C8AF02FC-C522-418E-87F2-BAB2358C305B}"/>
              </a:ext>
            </a:extLst>
          </p:cNvPr>
          <p:cNvSpPr/>
          <p:nvPr/>
        </p:nvSpPr>
        <p:spPr>
          <a:xfrm>
            <a:off x="683568" y="692696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AR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[Métodos y técnicas]</a:t>
            </a:r>
            <a:endParaRPr lang="es-ES" sz="2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95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025" y="134076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[...]</a:t>
            </a:r>
          </a:p>
        </p:txBody>
      </p:sp>
    </p:spTree>
    <p:extLst>
      <p:ext uri="{BB962C8B-B14F-4D97-AF65-F5344CB8AC3E}">
        <p14:creationId xmlns:p14="http://schemas.microsoft.com/office/powerpoint/2010/main" val="72373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025" y="134076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[...]</a:t>
            </a:r>
          </a:p>
        </p:txBody>
      </p:sp>
    </p:spTree>
    <p:extLst>
      <p:ext uri="{BB962C8B-B14F-4D97-AF65-F5344CB8AC3E}">
        <p14:creationId xmlns:p14="http://schemas.microsoft.com/office/powerpoint/2010/main" val="354424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D42317A8-4700-458F-8181-B7D05F0BFA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2" r="12818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" name="1 Rectángulo">
            <a:extLst>
              <a:ext uri="{FF2B5EF4-FFF2-40B4-BE49-F238E27FC236}">
                <a16:creationId xmlns:a16="http://schemas.microsoft.com/office/drawing/2014/main" xmlns="" id="{91098488-2569-45E8-94AC-E0026AE23720}"/>
              </a:ext>
            </a:extLst>
          </p:cNvPr>
          <p:cNvSpPr/>
          <p:nvPr/>
        </p:nvSpPr>
        <p:spPr>
          <a:xfrm>
            <a:off x="539552" y="134076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[Validación mediante hallazgos]</a:t>
            </a:r>
          </a:p>
        </p:txBody>
      </p:sp>
    </p:spTree>
    <p:extLst>
      <p:ext uri="{BB962C8B-B14F-4D97-AF65-F5344CB8AC3E}">
        <p14:creationId xmlns:p14="http://schemas.microsoft.com/office/powerpoint/2010/main" val="187278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8EC9E83-9D29-4516-A738-52787212F1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2" r="12818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" name="1 Rectángulo">
            <a:extLst>
              <a:ext uri="{FF2B5EF4-FFF2-40B4-BE49-F238E27FC236}">
                <a16:creationId xmlns:a16="http://schemas.microsoft.com/office/drawing/2014/main" xmlns="" id="{8A0813D2-91AA-4BFD-9981-1F5EC4F70B81}"/>
              </a:ext>
            </a:extLst>
          </p:cNvPr>
          <p:cNvSpPr/>
          <p:nvPr/>
        </p:nvSpPr>
        <p:spPr>
          <a:xfrm>
            <a:off x="611025" y="134076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[Sistematización de resultados]</a:t>
            </a:r>
          </a:p>
        </p:txBody>
      </p:sp>
    </p:spTree>
    <p:extLst>
      <p:ext uri="{BB962C8B-B14F-4D97-AF65-F5344CB8AC3E}">
        <p14:creationId xmlns:p14="http://schemas.microsoft.com/office/powerpoint/2010/main" val="283048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5102C9C0-534B-46E7-A7C2-EDAA0F329F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2" r="12818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59C52FE0-432C-4178-9FFF-4EB178E4899E}"/>
              </a:ext>
            </a:extLst>
          </p:cNvPr>
          <p:cNvSpPr/>
          <p:nvPr/>
        </p:nvSpPr>
        <p:spPr>
          <a:xfrm>
            <a:off x="683568" y="692696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AR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[Actividades de transferencia durante el 2020]</a:t>
            </a:r>
            <a:endParaRPr lang="es-ES" sz="2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6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025" y="134076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[...]</a:t>
            </a:r>
          </a:p>
        </p:txBody>
      </p:sp>
    </p:spTree>
    <p:extLst>
      <p:ext uri="{BB962C8B-B14F-4D97-AF65-F5344CB8AC3E}">
        <p14:creationId xmlns:p14="http://schemas.microsoft.com/office/powerpoint/2010/main" val="181457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FF8DD93-CA4E-4048-B851-E1B118DA41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2" r="12818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DFBFF56C-5DB9-4F78-841D-574A02031F72}"/>
              </a:ext>
            </a:extLst>
          </p:cNvPr>
          <p:cNvSpPr/>
          <p:nvPr/>
        </p:nvSpPr>
        <p:spPr>
          <a:xfrm>
            <a:off x="683568" y="692696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AR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[Avances en el 2021 y previsiones]</a:t>
            </a:r>
            <a:endParaRPr lang="es-ES" sz="2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71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xmlns="" id="{029D6058-4071-4B0E-80C1-EA5C54CF5A23}"/>
              </a:ext>
            </a:extLst>
          </p:cNvPr>
          <p:cNvSpPr txBox="1">
            <a:spLocks/>
          </p:cNvSpPr>
          <p:nvPr/>
        </p:nvSpPr>
        <p:spPr>
          <a:xfrm>
            <a:off x="179512" y="2708920"/>
            <a:ext cx="8784976" cy="25202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AR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1A21C8D-5434-4905-B73E-FE2130F26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69"/>
            <a:ext cx="9116888" cy="6839803"/>
          </a:xfrm>
          <a:prstGeom prst="rect">
            <a:avLst/>
          </a:prstGeom>
        </p:spPr>
      </p:pic>
      <p:sp>
        <p:nvSpPr>
          <p:cNvPr id="10" name="1 Título">
            <a:extLst>
              <a:ext uri="{FF2B5EF4-FFF2-40B4-BE49-F238E27FC236}">
                <a16:creationId xmlns:a16="http://schemas.microsoft.com/office/drawing/2014/main" xmlns="" id="{BB53DF9A-8DC2-4AEA-B55E-11732D109086}"/>
              </a:ext>
            </a:extLst>
          </p:cNvPr>
          <p:cNvSpPr txBox="1">
            <a:spLocks/>
          </p:cNvSpPr>
          <p:nvPr/>
        </p:nvSpPr>
        <p:spPr>
          <a:xfrm>
            <a:off x="165956" y="2708920"/>
            <a:ext cx="8784976" cy="25202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AR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[Título de la MESA]</a:t>
            </a:r>
            <a:br>
              <a:rPr lang="es-AR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[Subtítulo]</a:t>
            </a:r>
          </a:p>
        </p:txBody>
      </p:sp>
    </p:spTree>
    <p:extLst>
      <p:ext uri="{BB962C8B-B14F-4D97-AF65-F5344CB8AC3E}">
        <p14:creationId xmlns:p14="http://schemas.microsoft.com/office/powerpoint/2010/main" val="104098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025" y="134076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[...]</a:t>
            </a:r>
          </a:p>
        </p:txBody>
      </p:sp>
    </p:spTree>
    <p:extLst>
      <p:ext uri="{BB962C8B-B14F-4D97-AF65-F5344CB8AC3E}">
        <p14:creationId xmlns:p14="http://schemas.microsoft.com/office/powerpoint/2010/main" val="92941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D1E04FCA-BD6D-4540-9504-ED8EE910E1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2" r="12818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7AE82073-FAFF-4312-B988-85DE8892B0D1}"/>
              </a:ext>
            </a:extLst>
          </p:cNvPr>
          <p:cNvSpPr/>
          <p:nvPr/>
        </p:nvSpPr>
        <p:spPr>
          <a:xfrm>
            <a:off x="683568" y="692696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AR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[Impacto deseado]</a:t>
            </a:r>
            <a:endParaRPr lang="es-ES" sz="2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2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025" y="134076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[...]</a:t>
            </a:r>
          </a:p>
        </p:txBody>
      </p:sp>
    </p:spTree>
    <p:extLst>
      <p:ext uri="{BB962C8B-B14F-4D97-AF65-F5344CB8AC3E}">
        <p14:creationId xmlns:p14="http://schemas.microsoft.com/office/powerpoint/2010/main" val="7946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Inverted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12808FA3-9953-42C5-80AC-525DA1CC50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2" r="12818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3CCDBE90-4043-4C2A-B260-CE70BD607C26}"/>
              </a:ext>
            </a:extLst>
          </p:cNvPr>
          <p:cNvSpPr/>
          <p:nvPr/>
        </p:nvSpPr>
        <p:spPr>
          <a:xfrm>
            <a:off x="683568" y="692696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AR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[Contribuciones al conocimiento]</a:t>
            </a:r>
            <a:endParaRPr lang="es-ES" sz="2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17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Inverted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025" y="134076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[...]</a:t>
            </a:r>
          </a:p>
        </p:txBody>
      </p:sp>
    </p:spTree>
    <p:extLst>
      <p:ext uri="{BB962C8B-B14F-4D97-AF65-F5344CB8AC3E}">
        <p14:creationId xmlns:p14="http://schemas.microsoft.com/office/powerpoint/2010/main" val="10557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Inverted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88752E2-7BF4-4819-97A3-A5656591F4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2"/>
            <a:ext cx="9144000" cy="686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2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8E87C87C-D076-4262-8F0C-EC8D6C5811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2" r="12818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xmlns="" id="{6D04152D-A56D-4CBC-B6DB-6BE1284F6822}"/>
              </a:ext>
            </a:extLst>
          </p:cNvPr>
          <p:cNvSpPr txBox="1">
            <a:spLocks/>
          </p:cNvSpPr>
          <p:nvPr/>
        </p:nvSpPr>
        <p:spPr>
          <a:xfrm>
            <a:off x="502920" y="530352"/>
            <a:ext cx="8183880" cy="527491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AR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Esquema de la presentación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AR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AR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 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AR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del equipo</a:t>
            </a:r>
            <a:endParaRPr lang="es-E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AR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Nómina de integrantes</a:t>
            </a:r>
            <a:endParaRPr lang="es-E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AR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Denominación del PI2020-2021 / PMI2020-2021</a:t>
            </a:r>
            <a:endParaRPr lang="es-E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AR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Fundamentos del proyecto de investigación</a:t>
            </a:r>
            <a:endParaRPr lang="es-E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AR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Problemáticas de estudio</a:t>
            </a:r>
            <a:endParaRPr lang="es-E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AR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Métodos y técnicas</a:t>
            </a:r>
            <a:endParaRPr lang="es-E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AR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E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AR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 2</a:t>
            </a:r>
            <a:endParaRPr lang="es-E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AR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de transferencia durante el 2020</a:t>
            </a:r>
            <a:endParaRPr lang="es-E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AR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Avances en el 2021 y previsiones</a:t>
            </a:r>
            <a:endParaRPr lang="es-E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AR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Impacto deseado</a:t>
            </a:r>
            <a:endParaRPr lang="es-E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AR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Contribuciones al conocimiento de la especificidad artística</a:t>
            </a:r>
            <a:endParaRPr lang="es-E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AR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AR" b="1" dirty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23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39BB760E-918E-431D-9A59-4D801C688C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2" r="12818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21291E75-331F-4020-A3FA-BB40543754C1}"/>
              </a:ext>
            </a:extLst>
          </p:cNvPr>
          <p:cNvSpPr/>
          <p:nvPr/>
        </p:nvSpPr>
        <p:spPr>
          <a:xfrm>
            <a:off x="683568" y="692696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AR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[Nombre del equipo]</a:t>
            </a:r>
            <a:endParaRPr lang="es-ES" sz="2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AR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[Nómina de integrantes]</a:t>
            </a:r>
            <a:endParaRPr lang="es-ES" sz="2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AR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[Denominación del PI2020-2021 / PMI2020-2021]</a:t>
            </a:r>
            <a:endParaRPr lang="es-ES" sz="2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42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025" y="134076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[...]</a:t>
            </a:r>
          </a:p>
        </p:txBody>
      </p:sp>
    </p:spTree>
    <p:extLst>
      <p:ext uri="{BB962C8B-B14F-4D97-AF65-F5344CB8AC3E}">
        <p14:creationId xmlns:p14="http://schemas.microsoft.com/office/powerpoint/2010/main" val="208647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025" y="134076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[...]</a:t>
            </a:r>
          </a:p>
        </p:txBody>
      </p:sp>
    </p:spTree>
    <p:extLst>
      <p:ext uri="{BB962C8B-B14F-4D97-AF65-F5344CB8AC3E}">
        <p14:creationId xmlns:p14="http://schemas.microsoft.com/office/powerpoint/2010/main" val="165869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025" y="134076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[...]</a:t>
            </a:r>
          </a:p>
        </p:txBody>
      </p:sp>
    </p:spTree>
    <p:extLst>
      <p:ext uri="{BB962C8B-B14F-4D97-AF65-F5344CB8AC3E}">
        <p14:creationId xmlns:p14="http://schemas.microsoft.com/office/powerpoint/2010/main" val="116539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79B5A27-3015-4E75-BBCE-A1FFDF1FD4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2" r="12818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D194D2AF-ADDE-4941-950A-6EA69B06BBA2}"/>
              </a:ext>
            </a:extLst>
          </p:cNvPr>
          <p:cNvSpPr/>
          <p:nvPr/>
        </p:nvSpPr>
        <p:spPr>
          <a:xfrm>
            <a:off x="683568" y="692696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AR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[Fundamentación del proyecto de investigación]</a:t>
            </a:r>
            <a:endParaRPr lang="es-ES" sz="2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42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025" y="134076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[...]</a:t>
            </a:r>
          </a:p>
        </p:txBody>
      </p:sp>
    </p:spTree>
    <p:extLst>
      <p:ext uri="{BB962C8B-B14F-4D97-AF65-F5344CB8AC3E}">
        <p14:creationId xmlns:p14="http://schemas.microsoft.com/office/powerpoint/2010/main" val="255537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114</Words>
  <Application>Microsoft Office PowerPoint</Application>
  <PresentationFormat>Presentación en pantalla (4:3)</PresentationFormat>
  <Paragraphs>40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MariaInes</dc:creator>
  <cp:lastModifiedBy>Celeste</cp:lastModifiedBy>
  <cp:revision>7</cp:revision>
  <dcterms:created xsi:type="dcterms:W3CDTF">2019-05-06T13:35:34Z</dcterms:created>
  <dcterms:modified xsi:type="dcterms:W3CDTF">2021-03-02T18:08:00Z</dcterms:modified>
</cp:coreProperties>
</file>